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4929222"/>
                <a:gridCol w="3571900"/>
              </a:tblGrid>
              <a:tr h="63579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disaster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earthquake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volcano eruption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explosive violence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ash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steam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molten rock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bulk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summit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extinct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dormant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notorious 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wipe out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occur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erupt</a:t>
                      </a:r>
                      <a:endParaRPr lang="ru-RU" sz="4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329642" cy="607223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What is the popular image of a volcano?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Where does the bulk of the Earth’s volcanism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occur?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What volcanoes are said to be extinct?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What volcanoes are described as dormant?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How many people were killed when Etna in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Sicily erupted?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How many active volcanoes are there on Earth?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How many volcanoes erupt each year?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329642" cy="607223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no longer existing, no longer active; 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not awake, asleep, inactive;   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the highest point or part, the top; 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a throwing forth of lava, water, steam, etc.;  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a sudden violent movement of the earth’s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surface.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повторить </a:t>
            </a:r>
          </a:p>
          <a:p>
            <a:pPr>
              <a:buNone/>
            </a:pPr>
            <a:r>
              <a:rPr lang="ru-RU" sz="9600" b="1" smtClean="0">
                <a:latin typeface="Times New Roman" pitchFamily="18" charset="0"/>
                <a:cs typeface="Times New Roman" pitchFamily="18" charset="0"/>
              </a:rPr>
              <a:t>      слова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500" dirty="0" smtClean="0"/>
              <a:t>                    </a:t>
            </a:r>
            <a:endParaRPr lang="ru-RU" sz="9500" dirty="0" smtClean="0"/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116</Words>
  <PresentationFormat>Экран (4:3)</PresentationFormat>
  <Paragraphs>34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13</cp:revision>
  <dcterms:created xsi:type="dcterms:W3CDTF">2017-01-31T15:34:08Z</dcterms:created>
  <dcterms:modified xsi:type="dcterms:W3CDTF">2017-02-05T13:17:43Z</dcterms:modified>
</cp:coreProperties>
</file>